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in Education Science and Technology (ICMREST-2026)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ownloads\6th-icmres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500042"/>
            <a:ext cx="3103366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in Education Science and Technology (ICMREST-2026)</a:t>
            </a:r>
          </a:p>
        </p:txBody>
      </p:sp>
      <p:pic>
        <p:nvPicPr>
          <p:cNvPr id="6" name="Picture 2" descr="C:\Users\Manas IT\Downloads\6th-icmres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500042"/>
            <a:ext cx="3103366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in Education Science and Technology (ICMREST-2026)</a:t>
            </a:r>
          </a:p>
        </p:txBody>
      </p:sp>
      <p:pic>
        <p:nvPicPr>
          <p:cNvPr id="6" name="Picture 2" descr="C:\Users\Manas IT\Downloads\6th-icmr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500042"/>
            <a:ext cx="3103366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in Education Science and Technology (ICMREST-2026)</a:t>
            </a:r>
          </a:p>
        </p:txBody>
      </p:sp>
      <p:pic>
        <p:nvPicPr>
          <p:cNvPr id="6" name="Picture 2" descr="C:\Users\Manas IT\Downloads\6th-icmr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500042"/>
            <a:ext cx="3103366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in Education Science and Technology (ICMREST-2026)</a:t>
            </a:r>
          </a:p>
        </p:txBody>
      </p:sp>
      <p:pic>
        <p:nvPicPr>
          <p:cNvPr id="6" name="Picture 2" descr="C:\Users\Manas IT\Downloads\6th-icmr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500042"/>
            <a:ext cx="3103366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in Education Science and Technology (ICMREST-2026)</a:t>
            </a:r>
          </a:p>
        </p:txBody>
      </p:sp>
      <p:pic>
        <p:nvPicPr>
          <p:cNvPr id="6" name="Picture 2" descr="C:\Users\Manas IT\Downloads\6th-icmr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500042"/>
            <a:ext cx="3103366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in Education Science and Technology (ICMREST-2026)</a:t>
            </a:r>
          </a:p>
        </p:txBody>
      </p:sp>
      <p:pic>
        <p:nvPicPr>
          <p:cNvPr id="6" name="Picture 2" descr="C:\Users\Manas IT\Downloads\6th-icmr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500042"/>
            <a:ext cx="3103366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6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in Education Science and Technology (ICMREST-2026)</a:t>
            </a:r>
          </a:p>
        </p:txBody>
      </p:sp>
      <p:pic>
        <p:nvPicPr>
          <p:cNvPr id="7" name="Picture 2" descr="C:\Users\Manas IT\Downloads\6th-icmr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500042"/>
            <a:ext cx="3103366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</TotalTime>
  <Words>194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144</cp:revision>
  <dcterms:created xsi:type="dcterms:W3CDTF">2017-12-21T10:51:09Z</dcterms:created>
  <dcterms:modified xsi:type="dcterms:W3CDTF">2026-07-14T07:27:33Z</dcterms:modified>
</cp:coreProperties>
</file>