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8/30/2025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Conference on Multidisciplinary Research in Education Science and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Technology (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ICMREST-2025)</a:t>
            </a:r>
          </a:p>
        </p:txBody>
      </p:sp>
      <p:pic>
        <p:nvPicPr>
          <p:cNvPr id="4" name="Picture 2" descr="C:\Users\Manas IT\Desktop\LOGO Single Site Domain\4th_ICMRES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18665"/>
            <a:ext cx="3143240" cy="795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 Science and Technology (ICMREST-2025)</a:t>
            </a:r>
          </a:p>
        </p:txBody>
      </p:sp>
      <p:pic>
        <p:nvPicPr>
          <p:cNvPr id="7" name="Picture 2" descr="C:\Users\Manas IT\Desktop\LOGO Single Site Domain\4th_ICMREST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18665"/>
            <a:ext cx="3143240" cy="795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 Science and Technology (ICMREST-2025)</a:t>
            </a:r>
          </a:p>
        </p:txBody>
      </p:sp>
      <p:pic>
        <p:nvPicPr>
          <p:cNvPr id="5" name="Picture 2" descr="C:\Users\Manas IT\Desktop\LOGO Single Site Domain\4th_ICMREST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18665"/>
            <a:ext cx="3143240" cy="795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 Science and Technology (ICMREST-2025)</a:t>
            </a:r>
          </a:p>
        </p:txBody>
      </p:sp>
      <p:pic>
        <p:nvPicPr>
          <p:cNvPr id="5" name="Picture 2" descr="C:\Users\Manas IT\Desktop\LOGO Single Site Domain\4th_ICMREST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18665"/>
            <a:ext cx="3143240" cy="795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 Science and Technology (ICMREST-2025)</a:t>
            </a:r>
          </a:p>
        </p:txBody>
      </p:sp>
      <p:pic>
        <p:nvPicPr>
          <p:cNvPr id="5" name="Picture 2" descr="C:\Users\Manas IT\Desktop\LOGO Single Site Domain\4th_ICMREST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18665"/>
            <a:ext cx="3143240" cy="795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 Science and Technology (ICMREST-2025)</a:t>
            </a:r>
          </a:p>
        </p:txBody>
      </p:sp>
      <p:pic>
        <p:nvPicPr>
          <p:cNvPr id="5" name="Picture 2" descr="C:\Users\Manas IT\Desktop\LOGO Single Site Domain\4th_ICMREST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18665"/>
            <a:ext cx="3143240" cy="795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 Science and Technology (ICMREST-2025)</a:t>
            </a:r>
          </a:p>
        </p:txBody>
      </p:sp>
      <p:pic>
        <p:nvPicPr>
          <p:cNvPr id="5" name="Picture 2" descr="C:\Users\Manas IT\Desktop\LOGO Single Site Domain\4th_ICMREST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18665"/>
            <a:ext cx="3143240" cy="795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 Science and Technology (ICMREST-2025)</a:t>
            </a:r>
          </a:p>
        </p:txBody>
      </p:sp>
      <p:pic>
        <p:nvPicPr>
          <p:cNvPr id="8" name="Picture 2" descr="C:\Users\Manas IT\Desktop\LOGO Single Site Domain\4th_ICMREST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18665"/>
            <a:ext cx="3143240" cy="795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194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77</cp:revision>
  <dcterms:created xsi:type="dcterms:W3CDTF">2017-12-21T10:51:09Z</dcterms:created>
  <dcterms:modified xsi:type="dcterms:W3CDTF">2025-08-30T06:39:29Z</dcterms:modified>
</cp:coreProperties>
</file>